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4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15BA-D510-41A3-91F9-5124C13BFAA6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D076-086E-4460-B4F6-7081EA4FF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ADVANCED JAVA PROGRAMMING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COURSE CODE:</a:t>
            </a:r>
            <a:r>
              <a:rPr lang="en-US" b="1" dirty="0" smtClean="0">
                <a:solidFill>
                  <a:srgbClr val="002060"/>
                </a:solidFill>
              </a:rPr>
              <a:t>16UCA502</a:t>
            </a:r>
          </a:p>
          <a:p>
            <a:pPr algn="l"/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TITLE: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Sending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email through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Java Mail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API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l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in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Servlet</a:t>
            </a:r>
            <a:r>
              <a:rPr lang="en-US" b="1" dirty="0" smtClean="0">
                <a:solidFill>
                  <a:srgbClr val="FF0000"/>
                </a:solidFill>
              </a:rPr>
              <a:t>       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en-US" b="1" dirty="0" smtClean="0">
                <a:solidFill>
                  <a:srgbClr val="002060"/>
                </a:solidFill>
              </a:rPr>
              <a:t>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1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399" y="304800"/>
            <a:ext cx="84581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 Sending email through </a:t>
            </a:r>
            <a:r>
              <a:rPr lang="en-US" sz="3600" dirty="0" err="1"/>
              <a:t>JavaMail</a:t>
            </a:r>
            <a:r>
              <a:rPr lang="en-US" sz="3600" dirty="0"/>
              <a:t> API in Servlet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/>
              <a:t>The </a:t>
            </a:r>
            <a:r>
              <a:rPr lang="en-US" sz="3600" dirty="0" err="1"/>
              <a:t>JavaMail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API provides many classes </a:t>
            </a:r>
            <a:r>
              <a:rPr lang="en-US" sz="3600" dirty="0"/>
              <a:t>that can be used to </a:t>
            </a:r>
            <a:r>
              <a:rPr lang="en-US" sz="3600" dirty="0">
                <a:solidFill>
                  <a:srgbClr val="FF0000"/>
                </a:solidFill>
              </a:rPr>
              <a:t>send email from java</a:t>
            </a:r>
            <a:r>
              <a:rPr lang="en-US" sz="3600" dirty="0"/>
              <a:t>. The </a:t>
            </a:r>
            <a:r>
              <a:rPr lang="en-US" sz="3600" dirty="0" err="1">
                <a:solidFill>
                  <a:srgbClr val="FF0000"/>
                </a:solidFill>
              </a:rPr>
              <a:t>javax.mail</a:t>
            </a:r>
            <a:r>
              <a:rPr lang="en-US" sz="3600" dirty="0">
                <a:solidFill>
                  <a:srgbClr val="FF0000"/>
                </a:solidFill>
              </a:rPr>
              <a:t> and </a:t>
            </a:r>
            <a:r>
              <a:rPr lang="en-US" sz="3600" dirty="0" err="1">
                <a:solidFill>
                  <a:srgbClr val="FF0000"/>
                </a:solidFill>
              </a:rPr>
              <a:t>javax.mail.internet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packages contains all the classes required for </a:t>
            </a:r>
            <a:r>
              <a:rPr lang="en-US" sz="3600" dirty="0">
                <a:solidFill>
                  <a:srgbClr val="FF0000"/>
                </a:solidFill>
              </a:rPr>
              <a:t>sending and receiving emails.</a:t>
            </a:r>
          </a:p>
          <a:p>
            <a:pPr algn="just">
              <a:lnSpc>
                <a:spcPct val="150000"/>
              </a:lnSpc>
            </a:pPr>
            <a:endParaRPr lang="en-US" sz="3600" dirty="0"/>
          </a:p>
          <a:p>
            <a:pPr algn="just">
              <a:lnSpc>
                <a:spcPct val="150000"/>
              </a:lnSpc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0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399" y="304800"/>
            <a:ext cx="84581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 Sending email through </a:t>
            </a:r>
            <a:r>
              <a:rPr lang="en-US" sz="3600" dirty="0" err="1"/>
              <a:t>JavaMail</a:t>
            </a:r>
            <a:r>
              <a:rPr lang="en-US" sz="3600" dirty="0"/>
              <a:t> API in Servlet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For sending the email using </a:t>
            </a:r>
            <a:r>
              <a:rPr lang="en-US" sz="3600" dirty="0" smtClean="0"/>
              <a:t>Java Mail </a:t>
            </a:r>
            <a:r>
              <a:rPr lang="en-US" sz="3600" dirty="0"/>
              <a:t>API, you need to load the two jar files:</a:t>
            </a:r>
          </a:p>
          <a:p>
            <a:r>
              <a:rPr lang="en-US" sz="3600" b="1" dirty="0"/>
              <a:t>mail.jar</a:t>
            </a:r>
            <a:endParaRPr lang="en-US" sz="3600" dirty="0"/>
          </a:p>
          <a:p>
            <a:r>
              <a:rPr lang="en-US" sz="3600" b="1" dirty="0"/>
              <a:t>activation.jar</a:t>
            </a:r>
            <a:endParaRPr lang="en-US" sz="3600" dirty="0"/>
          </a:p>
          <a:p>
            <a:pPr algn="just">
              <a:lnSpc>
                <a:spcPct val="150000"/>
              </a:lnSpc>
            </a:pPr>
            <a:endParaRPr lang="en-US" sz="3600" dirty="0"/>
          </a:p>
          <a:p>
            <a:pPr algn="just">
              <a:lnSpc>
                <a:spcPct val="150000"/>
              </a:lnSpc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17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399" y="304800"/>
            <a:ext cx="84581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 Sending email through </a:t>
            </a:r>
            <a:r>
              <a:rPr lang="en-US" sz="3600" dirty="0" err="1"/>
              <a:t>JavaMail</a:t>
            </a:r>
            <a:r>
              <a:rPr lang="en-US" sz="3600" dirty="0"/>
              <a:t> API in Servlet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/>
              <a:t>Example of Sending email through </a:t>
            </a:r>
            <a:r>
              <a:rPr lang="en-US" sz="3600" dirty="0" err="1"/>
              <a:t>JavaMail</a:t>
            </a:r>
            <a:r>
              <a:rPr lang="en-US" sz="3600" dirty="0"/>
              <a:t> API in Servlet</a:t>
            </a:r>
          </a:p>
          <a:p>
            <a:pPr algn="just"/>
            <a:r>
              <a:rPr lang="en-US" sz="3600" dirty="0"/>
              <a:t>Here is the simple example of sending email from servlet. For this example we are creating 3 files:</a:t>
            </a:r>
          </a:p>
          <a:p>
            <a:pPr algn="just">
              <a:lnSpc>
                <a:spcPct val="150000"/>
              </a:lnSpc>
            </a:pPr>
            <a:endParaRPr lang="en-US" sz="3600" dirty="0"/>
          </a:p>
          <a:p>
            <a:pPr algn="just">
              <a:lnSpc>
                <a:spcPct val="150000"/>
              </a:lnSpc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8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399" y="304800"/>
            <a:ext cx="84581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 Sending email through </a:t>
            </a:r>
            <a:r>
              <a:rPr lang="en-US" sz="3600" dirty="0" err="1"/>
              <a:t>JavaMail</a:t>
            </a:r>
            <a:r>
              <a:rPr lang="en-US" sz="3600" dirty="0"/>
              <a:t> API in Servlet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1) </a:t>
            </a:r>
            <a:r>
              <a:rPr lang="en-US" sz="3600" dirty="0" smtClean="0">
                <a:solidFill>
                  <a:srgbClr val="FF0000"/>
                </a:solidFill>
              </a:rPr>
              <a:t>index.html </a:t>
            </a:r>
            <a:r>
              <a:rPr lang="en-US" sz="3600" dirty="0">
                <a:solidFill>
                  <a:srgbClr val="FF0000"/>
                </a:solidFill>
              </a:rPr>
              <a:t>file for input</a:t>
            </a:r>
          </a:p>
          <a:p>
            <a:r>
              <a:rPr lang="en-US" sz="3600" dirty="0" smtClean="0"/>
              <a:t>2) </a:t>
            </a:r>
            <a:r>
              <a:rPr lang="en-US" sz="3600" dirty="0" smtClean="0">
                <a:solidFill>
                  <a:srgbClr val="FF0000"/>
                </a:solidFill>
              </a:rPr>
              <a:t>SendMail.java</a:t>
            </a:r>
            <a:r>
              <a:rPr lang="en-US" sz="3600" dirty="0" smtClean="0"/>
              <a:t> </a:t>
            </a:r>
            <a:r>
              <a:rPr lang="en-US" sz="3600" dirty="0"/>
              <a:t>, a </a:t>
            </a:r>
            <a:r>
              <a:rPr lang="en-US" sz="3600" dirty="0">
                <a:solidFill>
                  <a:srgbClr val="FF0000"/>
                </a:solidFill>
              </a:rPr>
              <a:t>servlet file for handling </a:t>
            </a:r>
            <a:r>
              <a:rPr lang="en-US" sz="3600" dirty="0"/>
              <a:t>the </a:t>
            </a:r>
            <a:r>
              <a:rPr lang="en-US" sz="3600" dirty="0">
                <a:solidFill>
                  <a:srgbClr val="FF0000"/>
                </a:solidFill>
              </a:rPr>
              <a:t>request and providing the response</a:t>
            </a:r>
            <a:r>
              <a:rPr lang="en-US" sz="3600" dirty="0"/>
              <a:t> to the user. It uses the </a:t>
            </a:r>
            <a:r>
              <a:rPr lang="en-US" sz="3600" dirty="0">
                <a:solidFill>
                  <a:srgbClr val="FF0000"/>
                </a:solidFill>
              </a:rPr>
              <a:t>send method of Mailer class to send the email.</a:t>
            </a:r>
          </a:p>
          <a:p>
            <a:r>
              <a:rPr lang="en-US" sz="3600" dirty="0" smtClean="0"/>
              <a:t>3)</a:t>
            </a:r>
            <a:r>
              <a:rPr lang="en-US" sz="3600" dirty="0" smtClean="0">
                <a:solidFill>
                  <a:srgbClr val="FF0000"/>
                </a:solidFill>
              </a:rPr>
              <a:t> Mailer.java </a:t>
            </a:r>
            <a:r>
              <a:rPr lang="en-US" sz="3600" dirty="0"/>
              <a:t>, a </a:t>
            </a:r>
            <a:r>
              <a:rPr lang="en-US" sz="3600" dirty="0">
                <a:solidFill>
                  <a:srgbClr val="FF0000"/>
                </a:solidFill>
              </a:rPr>
              <a:t>java class </a:t>
            </a:r>
            <a:r>
              <a:rPr lang="en-US" sz="3600" dirty="0"/>
              <a:t>that contains </a:t>
            </a:r>
            <a:r>
              <a:rPr lang="en-US" sz="3600" dirty="0">
                <a:solidFill>
                  <a:srgbClr val="FF0000"/>
                </a:solidFill>
              </a:rPr>
              <a:t>send method to send the emails </a:t>
            </a:r>
            <a:r>
              <a:rPr lang="en-US" sz="3600" dirty="0"/>
              <a:t>to the mentioned recipient.</a:t>
            </a:r>
          </a:p>
          <a:p>
            <a:pPr algn="just">
              <a:lnSpc>
                <a:spcPct val="150000"/>
              </a:lnSpc>
            </a:pPr>
            <a:endParaRPr lang="en-US" sz="3600" dirty="0"/>
          </a:p>
          <a:p>
            <a:pPr algn="just">
              <a:lnSpc>
                <a:spcPct val="150000"/>
              </a:lnSpc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59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399" y="304800"/>
            <a:ext cx="84581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 Sending email through </a:t>
            </a:r>
            <a:r>
              <a:rPr lang="en-US" sz="3600" dirty="0" err="1"/>
              <a:t>JavaMail</a:t>
            </a:r>
            <a:r>
              <a:rPr lang="en-US" sz="3600" dirty="0"/>
              <a:t> API in Servlet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index.html</a:t>
            </a:r>
            <a:endParaRPr lang="en-US" sz="3600" dirty="0"/>
          </a:p>
          <a:p>
            <a:r>
              <a:rPr lang="en-US" sz="3600" dirty="0"/>
              <a:t>&lt;form action="servlet/</a:t>
            </a:r>
            <a:r>
              <a:rPr lang="en-US" sz="3600" dirty="0" err="1"/>
              <a:t>SendMail</a:t>
            </a:r>
            <a:r>
              <a:rPr lang="en-US" sz="3600" dirty="0"/>
              <a:t>"&gt;  </a:t>
            </a:r>
          </a:p>
          <a:p>
            <a:r>
              <a:rPr lang="en-US" sz="3600" dirty="0"/>
              <a:t>To:&lt;input type="text" name="to"/&gt;&lt;</a:t>
            </a:r>
            <a:r>
              <a:rPr lang="en-US" sz="3600" dirty="0" err="1"/>
              <a:t>br</a:t>
            </a:r>
            <a:r>
              <a:rPr lang="en-US" sz="3600" dirty="0"/>
              <a:t>/&gt;  </a:t>
            </a:r>
          </a:p>
          <a:p>
            <a:r>
              <a:rPr lang="en-US" sz="3600" dirty="0"/>
              <a:t>Subject:&lt;input type="text" name="subject"&gt;&lt;</a:t>
            </a:r>
            <a:r>
              <a:rPr lang="en-US" sz="3600" dirty="0" err="1"/>
              <a:t>br</a:t>
            </a:r>
            <a:r>
              <a:rPr lang="en-US" sz="3600" dirty="0"/>
              <a:t>/&gt;  </a:t>
            </a:r>
          </a:p>
          <a:p>
            <a:r>
              <a:rPr lang="en-US" sz="3600" dirty="0"/>
              <a:t>Text:&lt;</a:t>
            </a:r>
            <a:r>
              <a:rPr lang="en-US" sz="3600" dirty="0" err="1"/>
              <a:t>textarea</a:t>
            </a:r>
            <a:r>
              <a:rPr lang="en-US" sz="3600" dirty="0"/>
              <a:t> rows="10" cols="70" name="</a:t>
            </a:r>
            <a:r>
              <a:rPr lang="en-US" sz="3600" dirty="0" err="1"/>
              <a:t>msg</a:t>
            </a:r>
            <a:r>
              <a:rPr lang="en-US" sz="3600" dirty="0"/>
              <a:t>"&gt;&lt;/</a:t>
            </a:r>
            <a:r>
              <a:rPr lang="en-US" sz="3600" dirty="0" err="1"/>
              <a:t>textarea</a:t>
            </a:r>
            <a:r>
              <a:rPr lang="en-US" sz="3600" dirty="0"/>
              <a:t>&gt;&lt;</a:t>
            </a:r>
            <a:r>
              <a:rPr lang="en-US" sz="3600" dirty="0" err="1"/>
              <a:t>br</a:t>
            </a:r>
            <a:r>
              <a:rPr lang="en-US" sz="3600" dirty="0"/>
              <a:t>/&gt;  </a:t>
            </a:r>
          </a:p>
          <a:p>
            <a:r>
              <a:rPr lang="en-US" sz="3600" dirty="0"/>
              <a:t>&lt;input type="submit" value="send"/&gt;  </a:t>
            </a:r>
          </a:p>
          <a:p>
            <a:r>
              <a:rPr lang="en-US" sz="3600" dirty="0"/>
              <a:t>&lt;/form&gt;  </a:t>
            </a:r>
          </a:p>
          <a:p>
            <a:pPr algn="just">
              <a:lnSpc>
                <a:spcPct val="150000"/>
              </a:lnSpc>
            </a:pPr>
            <a:endParaRPr lang="en-US" sz="3600" dirty="0"/>
          </a:p>
          <a:p>
            <a:pPr algn="just">
              <a:lnSpc>
                <a:spcPct val="150000"/>
              </a:lnSpc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55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7010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399" y="304800"/>
            <a:ext cx="8458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 </a:t>
            </a:r>
            <a:r>
              <a:rPr lang="en-US" sz="2400" dirty="0"/>
              <a:t>Sending email through </a:t>
            </a:r>
            <a:r>
              <a:rPr lang="en-US" sz="2400" dirty="0" err="1"/>
              <a:t>JavaMail</a:t>
            </a:r>
            <a:r>
              <a:rPr lang="en-US" sz="2400" dirty="0"/>
              <a:t> API in Servlet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" y="951131"/>
            <a:ext cx="87629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SendMail.java</a:t>
            </a:r>
            <a:endParaRPr lang="en-US" sz="1600" dirty="0"/>
          </a:p>
          <a:p>
            <a:r>
              <a:rPr lang="en-US" sz="1600" b="1" dirty="0"/>
              <a:t>import</a:t>
            </a:r>
            <a:r>
              <a:rPr lang="en-US" sz="1600" dirty="0"/>
              <a:t> </a:t>
            </a:r>
            <a:r>
              <a:rPr lang="en-US" sz="1600" dirty="0" err="1"/>
              <a:t>java.io.IOException</a:t>
            </a:r>
            <a:r>
              <a:rPr lang="en-US" sz="1600" dirty="0"/>
              <a:t>;  </a:t>
            </a:r>
          </a:p>
          <a:p>
            <a:r>
              <a:rPr lang="en-US" sz="1600" b="1" dirty="0"/>
              <a:t>import</a:t>
            </a:r>
            <a:r>
              <a:rPr lang="en-US" sz="1600" dirty="0"/>
              <a:t> </a:t>
            </a:r>
            <a:r>
              <a:rPr lang="en-US" sz="1600" dirty="0" err="1"/>
              <a:t>java.io.PrintWriter</a:t>
            </a:r>
            <a:r>
              <a:rPr lang="en-US" sz="1600" dirty="0"/>
              <a:t>;  </a:t>
            </a:r>
          </a:p>
          <a:p>
            <a:r>
              <a:rPr lang="en-US" sz="1600" b="1" dirty="0"/>
              <a:t>import</a:t>
            </a:r>
            <a:r>
              <a:rPr lang="en-US" sz="1600" dirty="0"/>
              <a:t> </a:t>
            </a:r>
            <a:r>
              <a:rPr lang="en-US" sz="1600" dirty="0" err="1"/>
              <a:t>javax.servlet.ServletException</a:t>
            </a:r>
            <a:r>
              <a:rPr lang="en-US" sz="1600" dirty="0"/>
              <a:t>;  </a:t>
            </a:r>
          </a:p>
          <a:p>
            <a:r>
              <a:rPr lang="en-US" sz="1600" b="1" dirty="0"/>
              <a:t>import</a:t>
            </a:r>
            <a:r>
              <a:rPr lang="en-US" sz="1600" dirty="0"/>
              <a:t> </a:t>
            </a:r>
            <a:r>
              <a:rPr lang="en-US" sz="1600" dirty="0" err="1"/>
              <a:t>javax.servlet.http.HttpServlet</a:t>
            </a:r>
            <a:r>
              <a:rPr lang="en-US" sz="1600" dirty="0"/>
              <a:t>;  </a:t>
            </a:r>
          </a:p>
          <a:p>
            <a:r>
              <a:rPr lang="en-US" sz="1600" b="1" dirty="0"/>
              <a:t>import</a:t>
            </a:r>
            <a:r>
              <a:rPr lang="en-US" sz="1600" dirty="0"/>
              <a:t> </a:t>
            </a:r>
            <a:r>
              <a:rPr lang="en-US" sz="1600" dirty="0" err="1"/>
              <a:t>javax.servlet.http.HttpServletRequest</a:t>
            </a:r>
            <a:r>
              <a:rPr lang="en-US" sz="1600" dirty="0"/>
              <a:t>; </a:t>
            </a:r>
          </a:p>
          <a:p>
            <a:r>
              <a:rPr lang="en-US" sz="1600" b="1" dirty="0"/>
              <a:t>import</a:t>
            </a:r>
            <a:r>
              <a:rPr lang="en-US" sz="1600" dirty="0"/>
              <a:t> </a:t>
            </a:r>
            <a:r>
              <a:rPr lang="en-US" sz="1600" dirty="0" err="1"/>
              <a:t>javax.servlet.http.HttpServletResponse</a:t>
            </a:r>
            <a:r>
              <a:rPr lang="en-US" sz="1600" dirty="0"/>
              <a:t>;   </a:t>
            </a:r>
          </a:p>
          <a:p>
            <a:r>
              <a:rPr lang="en-US" sz="1600" b="1" dirty="0"/>
              <a:t>public</a:t>
            </a:r>
            <a:r>
              <a:rPr lang="en-US" sz="1600" dirty="0"/>
              <a:t> </a:t>
            </a:r>
            <a:r>
              <a:rPr lang="en-US" sz="1600" b="1" dirty="0"/>
              <a:t>class</a:t>
            </a:r>
            <a:r>
              <a:rPr lang="en-US" sz="1600" dirty="0"/>
              <a:t> </a:t>
            </a:r>
            <a:r>
              <a:rPr lang="en-US" sz="1600" dirty="0" err="1"/>
              <a:t>SendMail</a:t>
            </a:r>
            <a:r>
              <a:rPr lang="en-US" sz="1600" dirty="0"/>
              <a:t> </a:t>
            </a:r>
            <a:r>
              <a:rPr lang="en-US" sz="1600" b="1" dirty="0"/>
              <a:t>extends</a:t>
            </a:r>
            <a:r>
              <a:rPr lang="en-US" sz="1600" dirty="0"/>
              <a:t> </a:t>
            </a:r>
            <a:r>
              <a:rPr lang="en-US" sz="1600" dirty="0" err="1"/>
              <a:t>HttpServlet</a:t>
            </a:r>
            <a:r>
              <a:rPr lang="en-US" sz="1600" dirty="0"/>
              <a:t> {  </a:t>
            </a:r>
          </a:p>
          <a:p>
            <a:r>
              <a:rPr lang="en-US" sz="1600" b="1" dirty="0"/>
              <a:t>public</a:t>
            </a:r>
            <a:r>
              <a:rPr lang="en-US" sz="1600" dirty="0"/>
              <a:t> </a:t>
            </a:r>
            <a:r>
              <a:rPr lang="en-US" sz="1600" b="1" dirty="0"/>
              <a:t>void</a:t>
            </a:r>
            <a:r>
              <a:rPr lang="en-US" sz="1600" dirty="0"/>
              <a:t> </a:t>
            </a:r>
            <a:r>
              <a:rPr lang="en-US" sz="1600" dirty="0" err="1"/>
              <a:t>doGet</a:t>
            </a:r>
            <a:r>
              <a:rPr lang="en-US" sz="1600" dirty="0"/>
              <a:t>(</a:t>
            </a:r>
            <a:r>
              <a:rPr lang="en-US" sz="1600" dirty="0" err="1"/>
              <a:t>HttpServletRequest</a:t>
            </a:r>
            <a:r>
              <a:rPr lang="en-US" sz="1600" dirty="0"/>
              <a:t> request,  </a:t>
            </a:r>
          </a:p>
          <a:p>
            <a:r>
              <a:rPr lang="en-US" sz="1600" dirty="0"/>
              <a:t> </a:t>
            </a:r>
            <a:r>
              <a:rPr lang="en-US" sz="1600" dirty="0" err="1"/>
              <a:t>HttpServletResponse</a:t>
            </a:r>
            <a:r>
              <a:rPr lang="en-US" sz="1600" dirty="0"/>
              <a:t> response)  </a:t>
            </a:r>
          </a:p>
          <a:p>
            <a:r>
              <a:rPr lang="en-US" sz="1600" dirty="0"/>
              <a:t>    </a:t>
            </a:r>
            <a:r>
              <a:rPr lang="en-US" sz="1600" b="1" dirty="0"/>
              <a:t>throws</a:t>
            </a:r>
            <a:r>
              <a:rPr lang="en-US" sz="1600" dirty="0"/>
              <a:t> </a:t>
            </a:r>
            <a:r>
              <a:rPr lang="en-US" sz="1600" dirty="0" err="1"/>
              <a:t>ServletException</a:t>
            </a:r>
            <a:r>
              <a:rPr lang="en-US" sz="1600" dirty="0"/>
              <a:t>, </a:t>
            </a:r>
            <a:r>
              <a:rPr lang="en-US" sz="1600" dirty="0" err="1"/>
              <a:t>IOException</a:t>
            </a:r>
            <a:r>
              <a:rPr lang="en-US" sz="1600" dirty="0"/>
              <a:t> {  </a:t>
            </a:r>
          </a:p>
          <a:p>
            <a:r>
              <a:rPr lang="en-US" sz="1600" dirty="0"/>
              <a:t>    </a:t>
            </a:r>
            <a:r>
              <a:rPr lang="en-US" sz="1600" dirty="0" err="1"/>
              <a:t>response.setContentType</a:t>
            </a:r>
            <a:r>
              <a:rPr lang="en-US" sz="1600" dirty="0"/>
              <a:t>("text/html");  </a:t>
            </a:r>
          </a:p>
          <a:p>
            <a:r>
              <a:rPr lang="en-US" sz="1600" dirty="0"/>
              <a:t>    </a:t>
            </a:r>
            <a:r>
              <a:rPr lang="en-US" sz="1600" dirty="0" err="1"/>
              <a:t>PrintWriter</a:t>
            </a:r>
            <a:r>
              <a:rPr lang="en-US" sz="1600" dirty="0"/>
              <a:t> out = </a:t>
            </a:r>
            <a:r>
              <a:rPr lang="en-US" sz="1600" dirty="0" err="1"/>
              <a:t>response.getWriter</a:t>
            </a:r>
            <a:r>
              <a:rPr lang="en-US" sz="1600" dirty="0"/>
              <a:t>();    </a:t>
            </a:r>
          </a:p>
          <a:p>
            <a:r>
              <a:rPr lang="en-US" sz="1600" dirty="0"/>
              <a:t>    String to=</a:t>
            </a:r>
            <a:r>
              <a:rPr lang="en-US" sz="1600" dirty="0" err="1"/>
              <a:t>request.getParameter</a:t>
            </a:r>
            <a:r>
              <a:rPr lang="en-US" sz="1600" dirty="0"/>
              <a:t>("to");  </a:t>
            </a:r>
          </a:p>
          <a:p>
            <a:r>
              <a:rPr lang="en-US" sz="1600" dirty="0"/>
              <a:t>    String subject=</a:t>
            </a:r>
            <a:r>
              <a:rPr lang="en-US" sz="1600" dirty="0" err="1"/>
              <a:t>request.getParameter</a:t>
            </a:r>
            <a:r>
              <a:rPr lang="en-US" sz="1600" dirty="0"/>
              <a:t>("subject");  </a:t>
            </a:r>
          </a:p>
          <a:p>
            <a:r>
              <a:rPr lang="en-US" sz="1600" dirty="0"/>
              <a:t>    String </a:t>
            </a:r>
            <a:r>
              <a:rPr lang="en-US" sz="1600" dirty="0" err="1"/>
              <a:t>msg</a:t>
            </a:r>
            <a:r>
              <a:rPr lang="en-US" sz="1600" dirty="0"/>
              <a:t>=</a:t>
            </a:r>
            <a:r>
              <a:rPr lang="en-US" sz="1600" dirty="0" err="1"/>
              <a:t>request.getParameter</a:t>
            </a:r>
            <a:r>
              <a:rPr lang="en-US" sz="1600" dirty="0"/>
              <a:t>("</a:t>
            </a:r>
            <a:r>
              <a:rPr lang="en-US" sz="1600" dirty="0" err="1"/>
              <a:t>msg</a:t>
            </a:r>
            <a:r>
              <a:rPr lang="en-US" sz="1600" dirty="0"/>
              <a:t>");     </a:t>
            </a:r>
          </a:p>
          <a:p>
            <a:r>
              <a:rPr lang="en-US" sz="1600" dirty="0"/>
              <a:t>    </a:t>
            </a:r>
            <a:r>
              <a:rPr lang="en-US" sz="1600" dirty="0" err="1"/>
              <a:t>Mailer.send</a:t>
            </a:r>
            <a:r>
              <a:rPr lang="en-US" sz="1600" dirty="0"/>
              <a:t>(to, subject, </a:t>
            </a:r>
            <a:r>
              <a:rPr lang="en-US" sz="1600" dirty="0" err="1"/>
              <a:t>msg</a:t>
            </a:r>
            <a:r>
              <a:rPr lang="en-US" sz="1600" dirty="0"/>
              <a:t>);  </a:t>
            </a:r>
          </a:p>
          <a:p>
            <a:r>
              <a:rPr lang="en-US" sz="1600" dirty="0"/>
              <a:t>    </a:t>
            </a:r>
            <a:r>
              <a:rPr lang="en-US" sz="1600" dirty="0" err="1"/>
              <a:t>out.print</a:t>
            </a:r>
            <a:r>
              <a:rPr lang="en-US" sz="1600" dirty="0"/>
              <a:t>("message has been sent successfully");  </a:t>
            </a:r>
          </a:p>
          <a:p>
            <a:r>
              <a:rPr lang="en-US" sz="1600" dirty="0"/>
              <a:t>    </a:t>
            </a:r>
            <a:r>
              <a:rPr lang="en-US" sz="1600" dirty="0" err="1"/>
              <a:t>out.close</a:t>
            </a:r>
            <a:r>
              <a:rPr lang="en-US" sz="1600" dirty="0"/>
              <a:t>();  </a:t>
            </a:r>
          </a:p>
          <a:p>
            <a:r>
              <a:rPr lang="en-US" sz="1600" dirty="0"/>
              <a:t>    }  </a:t>
            </a:r>
          </a:p>
          <a:p>
            <a:r>
              <a:rPr lang="en-US" sz="1600" dirty="0"/>
              <a:t>  </a:t>
            </a:r>
          </a:p>
          <a:p>
            <a:r>
              <a:rPr lang="en-US" sz="1600" dirty="0"/>
              <a:t>}  </a:t>
            </a:r>
          </a:p>
          <a:p>
            <a:pPr algn="just">
              <a:lnSpc>
                <a:spcPct val="150000"/>
              </a:lnSpc>
            </a:pPr>
            <a:endParaRPr lang="en-US" sz="1600" dirty="0"/>
          </a:p>
          <a:p>
            <a:pPr algn="just">
              <a:lnSpc>
                <a:spcPct val="150000"/>
              </a:lnSpc>
            </a:pP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7010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399" y="304800"/>
            <a:ext cx="8458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 </a:t>
            </a:r>
            <a:r>
              <a:rPr lang="en-US" sz="2400" dirty="0"/>
              <a:t>Sending email through </a:t>
            </a:r>
            <a:r>
              <a:rPr lang="en-US" sz="2400" dirty="0" err="1"/>
              <a:t>JavaMail</a:t>
            </a:r>
            <a:r>
              <a:rPr lang="en-US" sz="2400" dirty="0"/>
              <a:t> API in Servlet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" y="951131"/>
            <a:ext cx="87629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Mailer.java</a:t>
            </a:r>
            <a:endParaRPr lang="en-US" sz="1600" dirty="0"/>
          </a:p>
          <a:p>
            <a:r>
              <a:rPr lang="en-US" sz="1600" b="1" dirty="0"/>
              <a:t>import</a:t>
            </a:r>
            <a:r>
              <a:rPr lang="en-US" sz="1600" dirty="0"/>
              <a:t> </a:t>
            </a:r>
            <a:r>
              <a:rPr lang="en-US" sz="1600" dirty="0" err="1"/>
              <a:t>java.util.Properties</a:t>
            </a:r>
            <a:r>
              <a:rPr lang="en-US" sz="1600" dirty="0"/>
              <a:t>;   </a:t>
            </a:r>
          </a:p>
          <a:p>
            <a:r>
              <a:rPr lang="en-US" sz="1600" b="1" dirty="0"/>
              <a:t>import</a:t>
            </a:r>
            <a:r>
              <a:rPr lang="en-US" sz="1600" dirty="0"/>
              <a:t> </a:t>
            </a:r>
            <a:r>
              <a:rPr lang="en-US" sz="1600" dirty="0" err="1"/>
              <a:t>javax.mail</a:t>
            </a:r>
            <a:r>
              <a:rPr lang="en-US" sz="1600" dirty="0"/>
              <a:t>.*;  </a:t>
            </a:r>
          </a:p>
          <a:p>
            <a:r>
              <a:rPr lang="en-US" sz="1600" b="1" dirty="0"/>
              <a:t>import</a:t>
            </a:r>
            <a:r>
              <a:rPr lang="en-US" sz="1600" dirty="0"/>
              <a:t> </a:t>
            </a:r>
            <a:r>
              <a:rPr lang="en-US" sz="1600" dirty="0" err="1"/>
              <a:t>javax.mail.internet.InternetAddress</a:t>
            </a:r>
            <a:r>
              <a:rPr lang="en-US" sz="1600" dirty="0"/>
              <a:t>;  </a:t>
            </a:r>
          </a:p>
          <a:p>
            <a:r>
              <a:rPr lang="en-US" sz="1600" b="1" dirty="0"/>
              <a:t>import</a:t>
            </a:r>
            <a:r>
              <a:rPr lang="en-US" sz="1600" dirty="0"/>
              <a:t> </a:t>
            </a:r>
            <a:r>
              <a:rPr lang="en-US" sz="1600" dirty="0" err="1"/>
              <a:t>javax.mail.internet.MimeMessage</a:t>
            </a:r>
            <a:r>
              <a:rPr lang="en-US" sz="1600" dirty="0"/>
              <a:t>;  </a:t>
            </a:r>
          </a:p>
          <a:p>
            <a:r>
              <a:rPr lang="en-US" sz="1600" b="1" dirty="0"/>
              <a:t>public</a:t>
            </a:r>
            <a:r>
              <a:rPr lang="en-US" sz="1600" dirty="0"/>
              <a:t> </a:t>
            </a:r>
            <a:r>
              <a:rPr lang="en-US" sz="1600" b="1" dirty="0"/>
              <a:t>class</a:t>
            </a:r>
            <a:r>
              <a:rPr lang="en-US" sz="1600" dirty="0"/>
              <a:t> Mailer {  </a:t>
            </a:r>
          </a:p>
          <a:p>
            <a:r>
              <a:rPr lang="en-US" sz="1600" b="1" dirty="0"/>
              <a:t>public</a:t>
            </a:r>
            <a:r>
              <a:rPr lang="en-US" sz="1600" dirty="0"/>
              <a:t> </a:t>
            </a:r>
            <a:r>
              <a:rPr lang="en-US" sz="1600" b="1" dirty="0"/>
              <a:t>static</a:t>
            </a:r>
            <a:r>
              <a:rPr lang="en-US" sz="1600" dirty="0"/>
              <a:t> </a:t>
            </a:r>
            <a:r>
              <a:rPr lang="en-US" sz="1600" b="1" dirty="0"/>
              <a:t>void</a:t>
            </a:r>
            <a:r>
              <a:rPr lang="en-US" sz="1600" dirty="0"/>
              <a:t> send(String </a:t>
            </a:r>
            <a:r>
              <a:rPr lang="en-US" sz="1600" dirty="0" err="1"/>
              <a:t>to,String</a:t>
            </a:r>
            <a:r>
              <a:rPr lang="en-US" sz="1600" dirty="0"/>
              <a:t> </a:t>
            </a:r>
            <a:r>
              <a:rPr lang="en-US" sz="1600" dirty="0" err="1"/>
              <a:t>subject,String</a:t>
            </a:r>
            <a:r>
              <a:rPr lang="en-US" sz="1600" dirty="0"/>
              <a:t> </a:t>
            </a:r>
            <a:r>
              <a:rPr lang="en-US" sz="1600" dirty="0" err="1"/>
              <a:t>msg</a:t>
            </a:r>
            <a:r>
              <a:rPr lang="en-US" sz="1600" dirty="0" smtClean="0"/>
              <a:t>){</a:t>
            </a:r>
            <a:r>
              <a:rPr lang="en-US" sz="1600" dirty="0"/>
              <a:t> </a:t>
            </a:r>
          </a:p>
          <a:p>
            <a:r>
              <a:rPr lang="en-US" sz="1600" b="1" dirty="0"/>
              <a:t>final</a:t>
            </a:r>
            <a:r>
              <a:rPr lang="en-US" sz="1600" dirty="0"/>
              <a:t> String user="sonoojaiswal@javatpoint.com";//change accordingly  </a:t>
            </a:r>
          </a:p>
          <a:p>
            <a:r>
              <a:rPr lang="en-US" sz="1600" b="1" dirty="0"/>
              <a:t>final</a:t>
            </a:r>
            <a:r>
              <a:rPr lang="en-US" sz="1600" dirty="0"/>
              <a:t> String pass="</a:t>
            </a:r>
            <a:r>
              <a:rPr lang="en-US" sz="1600" dirty="0" err="1"/>
              <a:t>xxxxx</a:t>
            </a:r>
            <a:r>
              <a:rPr lang="en-US" sz="1600" dirty="0"/>
              <a:t>";   </a:t>
            </a:r>
          </a:p>
          <a:p>
            <a:r>
              <a:rPr lang="en-US" sz="1600" dirty="0"/>
              <a:t>//1st step) Get the session object    </a:t>
            </a:r>
          </a:p>
          <a:p>
            <a:r>
              <a:rPr lang="en-US" sz="1600" dirty="0"/>
              <a:t>Properties props = </a:t>
            </a:r>
            <a:r>
              <a:rPr lang="en-US" sz="1600" b="1" dirty="0"/>
              <a:t>new</a:t>
            </a:r>
            <a:r>
              <a:rPr lang="en-US" sz="1600" dirty="0"/>
              <a:t> Properties();  </a:t>
            </a:r>
          </a:p>
          <a:p>
            <a:r>
              <a:rPr lang="en-US" sz="1600" dirty="0" err="1"/>
              <a:t>props.put</a:t>
            </a:r>
            <a:r>
              <a:rPr lang="en-US" sz="1600" dirty="0"/>
              <a:t>("</a:t>
            </a:r>
            <a:r>
              <a:rPr lang="en-US" sz="1600" dirty="0" err="1"/>
              <a:t>mail.smtp.host</a:t>
            </a:r>
            <a:r>
              <a:rPr lang="en-US" sz="1600" dirty="0"/>
              <a:t>", "mail.javatpoint.com");//change accordingly  </a:t>
            </a:r>
          </a:p>
          <a:p>
            <a:r>
              <a:rPr lang="en-US" sz="1600" dirty="0" err="1"/>
              <a:t>props.put</a:t>
            </a:r>
            <a:r>
              <a:rPr lang="en-US" sz="1600" dirty="0"/>
              <a:t>("</a:t>
            </a:r>
            <a:r>
              <a:rPr lang="en-US" sz="1600" dirty="0" err="1"/>
              <a:t>mail.smtp.auth</a:t>
            </a:r>
            <a:r>
              <a:rPr lang="en-US" sz="1600" dirty="0"/>
              <a:t>", "true");  </a:t>
            </a:r>
          </a:p>
          <a:p>
            <a:r>
              <a:rPr lang="en-US" sz="1600" dirty="0"/>
              <a:t>Session </a:t>
            </a:r>
            <a:r>
              <a:rPr lang="en-US" sz="1600" dirty="0" err="1"/>
              <a:t>session</a:t>
            </a:r>
            <a:r>
              <a:rPr lang="en-US" sz="1600" dirty="0"/>
              <a:t> = </a:t>
            </a:r>
            <a:r>
              <a:rPr lang="en-US" sz="1600" dirty="0" err="1"/>
              <a:t>Session.getDefaultInstance</a:t>
            </a:r>
            <a:r>
              <a:rPr lang="en-US" sz="1600" dirty="0"/>
              <a:t>(props,  </a:t>
            </a:r>
          </a:p>
          <a:p>
            <a:r>
              <a:rPr lang="en-US" sz="1600" dirty="0"/>
              <a:t> </a:t>
            </a:r>
            <a:r>
              <a:rPr lang="en-US" sz="1600" b="1" dirty="0"/>
              <a:t>new</a:t>
            </a:r>
            <a:r>
              <a:rPr lang="en-US" sz="1600" dirty="0"/>
              <a:t> </a:t>
            </a:r>
            <a:r>
              <a:rPr lang="en-US" sz="1600" dirty="0" err="1"/>
              <a:t>javax.mail.Authenticator</a:t>
            </a:r>
            <a:r>
              <a:rPr lang="en-US" sz="1600" dirty="0"/>
              <a:t>() {  </a:t>
            </a:r>
          </a:p>
          <a:p>
            <a:r>
              <a:rPr lang="en-US" sz="1600" dirty="0"/>
              <a:t>  </a:t>
            </a:r>
            <a:r>
              <a:rPr lang="en-US" sz="1600" b="1" dirty="0"/>
              <a:t>protected</a:t>
            </a:r>
            <a:r>
              <a:rPr lang="en-US" sz="1600" dirty="0"/>
              <a:t> </a:t>
            </a:r>
            <a:r>
              <a:rPr lang="en-US" sz="1600" dirty="0" err="1"/>
              <a:t>PasswordAuthentication</a:t>
            </a:r>
            <a:r>
              <a:rPr lang="en-US" sz="1600" dirty="0"/>
              <a:t> </a:t>
            </a:r>
            <a:r>
              <a:rPr lang="en-US" sz="1600" dirty="0" err="1"/>
              <a:t>getPasswordAuthentication</a:t>
            </a:r>
            <a:r>
              <a:rPr lang="en-US" sz="1600" dirty="0"/>
              <a:t>() {  </a:t>
            </a:r>
          </a:p>
          <a:p>
            <a:r>
              <a:rPr lang="en-US" sz="1600" dirty="0"/>
              <a:t>   </a:t>
            </a:r>
            <a:r>
              <a:rPr lang="en-US" sz="1600" b="1" dirty="0"/>
              <a:t>return</a:t>
            </a:r>
            <a:r>
              <a:rPr lang="en-US" sz="1600" dirty="0"/>
              <a:t> </a:t>
            </a:r>
            <a:r>
              <a:rPr lang="en-US" sz="1600" b="1" dirty="0"/>
              <a:t>new</a:t>
            </a:r>
            <a:r>
              <a:rPr lang="en-US" sz="1600" dirty="0"/>
              <a:t> </a:t>
            </a:r>
            <a:r>
              <a:rPr lang="en-US" sz="1600" dirty="0" err="1"/>
              <a:t>PasswordAuthentication</a:t>
            </a:r>
            <a:r>
              <a:rPr lang="en-US" sz="1600" dirty="0"/>
              <a:t>(</a:t>
            </a:r>
            <a:r>
              <a:rPr lang="en-US" sz="1600" dirty="0" err="1"/>
              <a:t>user,pass</a:t>
            </a:r>
            <a:r>
              <a:rPr lang="en-US" sz="1600" dirty="0"/>
              <a:t>);  </a:t>
            </a:r>
          </a:p>
          <a:p>
            <a:r>
              <a:rPr lang="en-US" sz="1600" dirty="0"/>
              <a:t>   }  </a:t>
            </a:r>
          </a:p>
          <a:p>
            <a:r>
              <a:rPr lang="en-US" sz="1600" dirty="0"/>
              <a:t>});  </a:t>
            </a:r>
          </a:p>
          <a:p>
            <a:r>
              <a:rPr lang="en-US" sz="1600" dirty="0"/>
              <a:t>//2nd step)compose message  </a:t>
            </a:r>
          </a:p>
        </p:txBody>
      </p:sp>
    </p:spTree>
    <p:extLst>
      <p:ext uri="{BB962C8B-B14F-4D97-AF65-F5344CB8AC3E}">
        <p14:creationId xmlns:p14="http://schemas.microsoft.com/office/powerpoint/2010/main" val="6805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7010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399" y="304800"/>
            <a:ext cx="8458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 </a:t>
            </a:r>
            <a:r>
              <a:rPr lang="en-US" sz="2400" dirty="0"/>
              <a:t>Sending email through </a:t>
            </a:r>
            <a:r>
              <a:rPr lang="en-US" sz="2400" dirty="0" err="1"/>
              <a:t>JavaMail</a:t>
            </a:r>
            <a:r>
              <a:rPr lang="en-US" sz="2400" dirty="0"/>
              <a:t> API in Servlet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" y="951131"/>
            <a:ext cx="87629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try</a:t>
            </a:r>
            <a:r>
              <a:rPr lang="en-US" sz="1600" dirty="0"/>
              <a:t> {  </a:t>
            </a:r>
          </a:p>
          <a:p>
            <a:r>
              <a:rPr lang="en-US" sz="1600" dirty="0"/>
              <a:t> </a:t>
            </a:r>
            <a:r>
              <a:rPr lang="en-US" sz="1600" dirty="0" err="1"/>
              <a:t>MimeMessage</a:t>
            </a:r>
            <a:r>
              <a:rPr lang="en-US" sz="1600" dirty="0"/>
              <a:t> message = </a:t>
            </a:r>
            <a:r>
              <a:rPr lang="en-US" sz="1600" b="1" dirty="0"/>
              <a:t>new</a:t>
            </a:r>
            <a:r>
              <a:rPr lang="en-US" sz="1600" dirty="0"/>
              <a:t> </a:t>
            </a:r>
            <a:r>
              <a:rPr lang="en-US" sz="1600" dirty="0" err="1"/>
              <a:t>MimeMessage</a:t>
            </a:r>
            <a:r>
              <a:rPr lang="en-US" sz="1600" dirty="0"/>
              <a:t>(session);  </a:t>
            </a:r>
          </a:p>
          <a:p>
            <a:r>
              <a:rPr lang="en-US" sz="1600" dirty="0"/>
              <a:t> </a:t>
            </a:r>
            <a:r>
              <a:rPr lang="en-US" sz="1600" dirty="0" err="1"/>
              <a:t>message.setFrom</a:t>
            </a:r>
            <a:r>
              <a:rPr lang="en-US" sz="1600" dirty="0"/>
              <a:t>(</a:t>
            </a:r>
            <a:r>
              <a:rPr lang="en-US" sz="1600" b="1" dirty="0"/>
              <a:t>new</a:t>
            </a:r>
            <a:r>
              <a:rPr lang="en-US" sz="1600" dirty="0"/>
              <a:t> </a:t>
            </a:r>
            <a:r>
              <a:rPr lang="en-US" sz="1600" dirty="0" err="1"/>
              <a:t>InternetAddress</a:t>
            </a:r>
            <a:r>
              <a:rPr lang="en-US" sz="1600" dirty="0"/>
              <a:t>(user));  </a:t>
            </a:r>
          </a:p>
          <a:p>
            <a:r>
              <a:rPr lang="en-US" sz="1600" dirty="0"/>
              <a:t> </a:t>
            </a:r>
            <a:r>
              <a:rPr lang="en-US" sz="1600" dirty="0" err="1"/>
              <a:t>message.addRecipient</a:t>
            </a:r>
            <a:r>
              <a:rPr lang="en-US" sz="1600" dirty="0"/>
              <a:t>(</a:t>
            </a:r>
            <a:r>
              <a:rPr lang="en-US" sz="1600" dirty="0" err="1"/>
              <a:t>Message.RecipientType.TO,</a:t>
            </a:r>
            <a:r>
              <a:rPr lang="en-US" sz="1600" b="1" dirty="0" err="1"/>
              <a:t>new</a:t>
            </a:r>
            <a:r>
              <a:rPr lang="en-US" sz="1600" dirty="0"/>
              <a:t> </a:t>
            </a:r>
            <a:r>
              <a:rPr lang="en-US" sz="1600" dirty="0" err="1"/>
              <a:t>InternetAddress</a:t>
            </a:r>
            <a:r>
              <a:rPr lang="en-US" sz="1600" dirty="0"/>
              <a:t>(to));  </a:t>
            </a:r>
          </a:p>
          <a:p>
            <a:r>
              <a:rPr lang="en-US" sz="1600" dirty="0"/>
              <a:t> </a:t>
            </a:r>
            <a:r>
              <a:rPr lang="en-US" sz="1600" dirty="0" err="1"/>
              <a:t>message.setSubject</a:t>
            </a:r>
            <a:r>
              <a:rPr lang="en-US" sz="1600" dirty="0"/>
              <a:t>(subject);  </a:t>
            </a:r>
          </a:p>
          <a:p>
            <a:r>
              <a:rPr lang="en-US" sz="1600" dirty="0"/>
              <a:t> </a:t>
            </a:r>
            <a:r>
              <a:rPr lang="en-US" sz="1600" dirty="0" err="1"/>
              <a:t>message.setText</a:t>
            </a:r>
            <a:r>
              <a:rPr lang="en-US" sz="1600" dirty="0"/>
              <a:t>(</a:t>
            </a:r>
            <a:r>
              <a:rPr lang="en-US" sz="1600" dirty="0" err="1"/>
              <a:t>msg</a:t>
            </a:r>
            <a:r>
              <a:rPr lang="en-US" sz="1600" dirty="0"/>
              <a:t>);  </a:t>
            </a:r>
          </a:p>
          <a:p>
            <a:r>
              <a:rPr lang="en-US" sz="1600" dirty="0"/>
              <a:t>   </a:t>
            </a:r>
          </a:p>
          <a:p>
            <a:r>
              <a:rPr lang="en-US" sz="1600" dirty="0"/>
              <a:t> //3rd step)send message  </a:t>
            </a:r>
          </a:p>
          <a:p>
            <a:r>
              <a:rPr lang="en-US" sz="1600" dirty="0"/>
              <a:t> </a:t>
            </a:r>
            <a:r>
              <a:rPr lang="en-US" sz="1600" dirty="0" err="1"/>
              <a:t>Transport.send</a:t>
            </a:r>
            <a:r>
              <a:rPr lang="en-US" sz="1600" dirty="0"/>
              <a:t>(message);  </a:t>
            </a:r>
          </a:p>
          <a:p>
            <a:r>
              <a:rPr lang="en-US" sz="1600" dirty="0"/>
              <a:t>  </a:t>
            </a:r>
          </a:p>
          <a:p>
            <a:r>
              <a:rPr lang="en-US" sz="1600" dirty="0"/>
              <a:t> </a:t>
            </a:r>
            <a:r>
              <a:rPr lang="en-US" sz="1600" dirty="0" err="1"/>
              <a:t>System.out.println</a:t>
            </a:r>
            <a:r>
              <a:rPr lang="en-US" sz="1600" dirty="0"/>
              <a:t>("Done");  </a:t>
            </a:r>
          </a:p>
          <a:p>
            <a:r>
              <a:rPr lang="en-US" sz="1600" dirty="0"/>
              <a:t>  </a:t>
            </a:r>
          </a:p>
          <a:p>
            <a:r>
              <a:rPr lang="en-US" sz="1600" dirty="0"/>
              <a:t> } </a:t>
            </a:r>
            <a:r>
              <a:rPr lang="en-US" sz="1600" b="1" dirty="0"/>
              <a:t>catch</a:t>
            </a:r>
            <a:r>
              <a:rPr lang="en-US" sz="1600" dirty="0"/>
              <a:t> (</a:t>
            </a:r>
            <a:r>
              <a:rPr lang="en-US" sz="1600" dirty="0" err="1"/>
              <a:t>MessagingException</a:t>
            </a:r>
            <a:r>
              <a:rPr lang="en-US" sz="1600" dirty="0"/>
              <a:t> e) {  </a:t>
            </a:r>
          </a:p>
          <a:p>
            <a:r>
              <a:rPr lang="en-US" sz="1600" dirty="0"/>
              <a:t>    </a:t>
            </a:r>
            <a:r>
              <a:rPr lang="en-US" sz="1600" b="1" dirty="0"/>
              <a:t>throw</a:t>
            </a:r>
            <a:r>
              <a:rPr lang="en-US" sz="1600" dirty="0"/>
              <a:t> </a:t>
            </a:r>
            <a:r>
              <a:rPr lang="en-US" sz="1600" b="1" dirty="0"/>
              <a:t>new</a:t>
            </a:r>
            <a:r>
              <a:rPr lang="en-US" sz="1600" dirty="0"/>
              <a:t> </a:t>
            </a:r>
            <a:r>
              <a:rPr lang="en-US" sz="1600" dirty="0" err="1"/>
              <a:t>RuntimeException</a:t>
            </a:r>
            <a:r>
              <a:rPr lang="en-US" sz="1600" dirty="0"/>
              <a:t>(e);  </a:t>
            </a:r>
          </a:p>
          <a:p>
            <a:r>
              <a:rPr lang="en-US" sz="1600" dirty="0"/>
              <a:t> }  </a:t>
            </a:r>
          </a:p>
          <a:p>
            <a:r>
              <a:rPr lang="en-US" sz="1600" dirty="0"/>
              <a:t>      </a:t>
            </a:r>
          </a:p>
          <a:p>
            <a:r>
              <a:rPr lang="en-US" sz="1600" dirty="0"/>
              <a:t>}  </a:t>
            </a:r>
          </a:p>
          <a:p>
            <a:r>
              <a:rPr lang="en-US" sz="1600" dirty="0"/>
              <a:t>}  </a:t>
            </a:r>
          </a:p>
          <a:p>
            <a:pPr algn="just">
              <a:lnSpc>
                <a:spcPct val="150000"/>
              </a:lnSpc>
            </a:pPr>
            <a:endParaRPr lang="en-US" sz="1600" dirty="0"/>
          </a:p>
          <a:p>
            <a:pPr algn="just">
              <a:lnSpc>
                <a:spcPct val="150000"/>
              </a:lnSpc>
            </a:pP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254</Words>
  <Application>Microsoft Office PowerPoint</Application>
  <PresentationFormat>On-screen Show (4:3)</PresentationFormat>
  <Paragraphs>106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51</cp:revision>
  <dcterms:created xsi:type="dcterms:W3CDTF">2006-08-16T00:00:00Z</dcterms:created>
  <dcterms:modified xsi:type="dcterms:W3CDTF">2022-10-13T15:57:23Z</dcterms:modified>
</cp:coreProperties>
</file>